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8" r:id="rId6"/>
    <p:sldId id="259" r:id="rId7"/>
    <p:sldId id="260" r:id="rId8"/>
    <p:sldId id="276" r:id="rId9"/>
    <p:sldId id="280" r:id="rId10"/>
    <p:sldId id="281" r:id="rId11"/>
    <p:sldId id="282" r:id="rId12"/>
    <p:sldId id="283" r:id="rId13"/>
    <p:sldId id="279" r:id="rId14"/>
    <p:sldId id="284" r:id="rId15"/>
    <p:sldId id="261" r:id="rId16"/>
    <p:sldId id="262" r:id="rId17"/>
    <p:sldId id="263" r:id="rId18"/>
    <p:sldId id="277" r:id="rId19"/>
    <p:sldId id="286" r:id="rId20"/>
    <p:sldId id="285" r:id="rId21"/>
    <p:sldId id="264" r:id="rId22"/>
    <p:sldId id="287" r:id="rId23"/>
    <p:sldId id="265" r:id="rId24"/>
    <p:sldId id="266" r:id="rId25"/>
    <p:sldId id="288" r:id="rId26"/>
    <p:sldId id="267" r:id="rId27"/>
    <p:sldId id="289" r:id="rId28"/>
    <p:sldId id="268" r:id="rId29"/>
    <p:sldId id="26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84" y="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06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65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156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2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068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2347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4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65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721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08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30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570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944" y="2235200"/>
            <a:ext cx="10862112" cy="2387600"/>
          </a:xfrm>
        </p:spPr>
        <p:txBody>
          <a:bodyPr anchor="ctr">
            <a:normAutofit/>
          </a:bodyPr>
          <a:lstStyle/>
          <a:p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Transformation 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6:1-6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nangalibing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kalakip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bautismo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Cristo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Ama,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makalalakad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panibagong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289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6:1-6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kalakip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kawangisan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kawangisan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092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6:1-6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datihang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kalakip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salarin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maalipin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71388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6:11-13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kay Cristo Jesus.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maghari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pita:</a:t>
            </a:r>
          </a:p>
        </p:txBody>
      </p:sp>
    </p:spTree>
    <p:extLst>
      <p:ext uri="{BB962C8B-B14F-4D97-AF65-F5344CB8AC3E}">
        <p14:creationId xmlns:p14="http://schemas.microsoft.com/office/powerpoint/2010/main" val="3647871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6:11-13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ihandog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sangkap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kasangkapan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kalikuan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ihandog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sangkap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kasangkapan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Dios.</a:t>
            </a:r>
          </a:p>
        </p:txBody>
      </p:sp>
    </p:spTree>
    <p:extLst>
      <p:ext uri="{BB962C8B-B14F-4D97-AF65-F5344CB8AC3E}">
        <p14:creationId xmlns:p14="http://schemas.microsoft.com/office/powerpoint/2010/main" val="15831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Marcos 16:16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parurusahan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135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5:17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kay Cristo,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dating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nagsilipas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5181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Galatians 2:20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akin: at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ikinabubuhay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ikinabubuhay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Anak ng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</p:txBody>
      </p:sp>
    </p:spTree>
    <p:extLst>
      <p:ext uri="{BB962C8B-B14F-4D97-AF65-F5344CB8AC3E}">
        <p14:creationId xmlns:p14="http://schemas.microsoft.com/office/powerpoint/2010/main" val="3120234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Ezekiel 36:25-27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magwiwisik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karumihan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diosdiosan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lilinisin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kayo.</a:t>
            </a:r>
          </a:p>
        </p:txBody>
      </p:sp>
    </p:spTree>
    <p:extLst>
      <p:ext uri="{BB962C8B-B14F-4D97-AF65-F5344CB8AC3E}">
        <p14:creationId xmlns:p14="http://schemas.microsoft.com/office/powerpoint/2010/main" val="2145582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Ezekiel 36:25-27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lalagyan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aalisin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40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1:26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sinagot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Juan,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bumabautismo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gitna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nakikilala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52062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Ezekiel 36:25-27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27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Espiritu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palalakarin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kayo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palatuntunan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iingatan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kahatulan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isasagawa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6914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8:34-38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bating kay Felipe,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Ipinamamanhik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35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binuka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Felipe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pagpapasimula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kasulatang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ipinangaral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Jesus.</a:t>
            </a:r>
          </a:p>
        </p:txBody>
      </p:sp>
    </p:spTree>
    <p:extLst>
      <p:ext uri="{BB962C8B-B14F-4D97-AF65-F5344CB8AC3E}">
        <p14:creationId xmlns:p14="http://schemas.microsoft.com/office/powerpoint/2010/main" val="1360669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8:34-38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pagpapatuloy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nagsidating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bating,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nakahahadlang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38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ipinagutos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itigil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karo: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kapuwa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lumusong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Felipe at ang bating;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158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bakit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tumitigil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magtindig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magbautismo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hugasan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tumatawag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5120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12:1-2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Kaya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ipinamamanhik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alangalang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kahabagan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iharap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buháy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banal,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kaayaaya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katampatang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6396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12:1-2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pagbabago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mapatunayan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kaayaaya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</p:txBody>
      </p:sp>
    </p:spTree>
    <p:extLst>
      <p:ext uri="{BB962C8B-B14F-4D97-AF65-F5344CB8AC3E}">
        <p14:creationId xmlns:p14="http://schemas.microsoft.com/office/powerpoint/2010/main" val="273251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9:22-25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22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Kinakailangang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Anak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itakuwil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matatanda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pangulong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saserdote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eskriba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ikatlong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tumanggi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pasanin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araw-araw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</a:p>
        </p:txBody>
      </p:sp>
    </p:spTree>
    <p:extLst>
      <p:ext uri="{BB962C8B-B14F-4D97-AF65-F5344CB8AC3E}">
        <p14:creationId xmlns:p14="http://schemas.microsoft.com/office/powerpoint/2010/main" val="2754525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9:22-25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mawawalan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mawalan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maililigtas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pakikinabangin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makamtan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mawawala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mapapahamak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11721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15:31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Ipinahahayag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alangalang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ikaluluwalhati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taglay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kay Cristo Jesus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araw-araw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panganib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741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10:4-5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sandata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pakikilaban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ay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kuta);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gumigiba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haka,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matayog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nagmamataas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karunungan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bumibihag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pagtalima</a:t>
            </a: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 kay Cristo;</a:t>
            </a:r>
          </a:p>
        </p:txBody>
      </p:sp>
    </p:spTree>
    <p:extLst>
      <p:ext uri="{BB962C8B-B14F-4D97-AF65-F5344CB8AC3E}">
        <p14:creationId xmlns:p14="http://schemas.microsoft.com/office/powerpoint/2010/main" val="186623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3:16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pagdaka'y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umahon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nangabuksan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Espiritu ng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bumababang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kalapati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lumalapag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1803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1:32-34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nagpatotoo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Juan,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Nakita ko ang Espiritu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bumababang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kalapati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dumapo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09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1:32-34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nakilala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bumautismo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Espiritu,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bumabautismo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Espiritu Santo.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pinatotohanan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Anak ng Dios.</a:t>
            </a:r>
          </a:p>
        </p:txBody>
      </p:sp>
    </p:spTree>
    <p:extLst>
      <p:ext uri="{BB962C8B-B14F-4D97-AF65-F5344CB8AC3E}">
        <p14:creationId xmlns:p14="http://schemas.microsoft.com/office/powerpoint/2010/main" val="11295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3:13-15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Galilea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lumapit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Juan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Jordan,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sansalain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Juan,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Kinakailangan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naparirito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akin?</a:t>
            </a:r>
          </a:p>
        </p:txBody>
      </p:sp>
    </p:spTree>
    <p:extLst>
      <p:ext uri="{BB962C8B-B14F-4D97-AF65-F5344CB8AC3E}">
        <p14:creationId xmlns:p14="http://schemas.microsoft.com/office/powerpoint/2010/main" val="139393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19:4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Pablo,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Nagbabautismo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Juan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bautismo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pagsisisi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darating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hulihan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Jesus.</a:t>
            </a:r>
          </a:p>
        </p:txBody>
      </p:sp>
    </p:spTree>
    <p:extLst>
      <p:ext uri="{BB962C8B-B14F-4D97-AF65-F5344CB8AC3E}">
        <p14:creationId xmlns:p14="http://schemas.microsoft.com/office/powerpoint/2010/main" val="4159487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6:1-6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sasabihin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Magpapatuloy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makapanagana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530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6:1-6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 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kay Cristo Jesus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nangabautismuhan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195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1211</Words>
  <Application>Microsoft Macintosh PowerPoint</Application>
  <PresentationFormat>Widescreen</PresentationFormat>
  <Paragraphs>66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Christ Our Transformation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Example (Sanctification)</dc:title>
  <dc:creator>Praxides</dc:creator>
  <cp:lastModifiedBy>Microsoft Office User</cp:lastModifiedBy>
  <cp:revision>23</cp:revision>
  <dcterms:created xsi:type="dcterms:W3CDTF">2021-03-03T16:51:50Z</dcterms:created>
  <dcterms:modified xsi:type="dcterms:W3CDTF">2021-03-05T00:10:30Z</dcterms:modified>
</cp:coreProperties>
</file>